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60" r:id="rId5"/>
    <p:sldId id="282" r:id="rId6"/>
    <p:sldId id="283" r:id="rId7"/>
    <p:sldId id="263" r:id="rId8"/>
    <p:sldId id="256" r:id="rId9"/>
    <p:sldId id="257" r:id="rId10"/>
    <p:sldId id="258" r:id="rId11"/>
    <p:sldId id="290" r:id="rId12"/>
    <p:sldId id="264" r:id="rId13"/>
    <p:sldId id="285" r:id="rId14"/>
    <p:sldId id="284" r:id="rId15"/>
    <p:sldId id="286" r:id="rId16"/>
    <p:sldId id="287" r:id="rId17"/>
    <p:sldId id="288" r:id="rId18"/>
    <p:sldId id="289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0FF8-70A5-4AD4-864F-FB62AE062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7976A-4EBF-4073-BF59-1C3218B55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4DCF-1E1C-4195-B1CD-BA7EB2B7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7C96A-C407-4EE8-A4E9-DAB6C284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DEB57-5E44-41B4-B0E7-883F7B18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385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2D5C-F08C-492F-9877-3D67495F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3912C-D416-42D9-AFCF-0BDFD62DC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21EE-978D-453B-A693-E089471E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FA0C4-AE56-4ED1-AEBC-FEE101A7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D49D-8AF2-4691-A942-1E10D1EB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613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83730-EE1B-434E-BC0B-94390BE49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F1EBF-2358-4267-8717-45DCFD344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526E9-CA47-4170-86CE-A53B8D44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837E-48EA-412A-940E-0389EF28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7A9E9-2E7A-4853-8F4F-D8136C40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547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4419-8216-4BBF-8466-57962678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A66A-8339-427E-9A82-E6575838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D4E19-6F89-4770-AF83-0FEB59DE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46DE-A34E-4A0D-BAA1-63D46E1F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AFB8-3AD9-411E-BF93-B29AFBD1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98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CE58-D5E7-428D-95B4-9B9914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58A1-A196-4DF7-A2D9-B958BA56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940D-6C5C-4DE9-BC4B-179E0E93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AA9E-EDBE-4748-AD30-571C658E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18837-7ABC-4B42-8C1B-E4932157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065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A9A9-1F42-44B8-A2FC-135DAADC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287F-0A47-4627-91EC-0B6F25CFD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94F74-AA3E-4C27-B14A-DFE1EEA6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3D3E-79BA-4CEA-B2B2-BB7018B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54C81-159B-4BA3-B73C-E863D91A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56691-F322-4C9A-BB28-E6BD669E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125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5234-0566-4FA7-9A4D-5602422B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B7E8A-67E3-42E4-8C10-C0C61998F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2A843-F204-437B-B0BF-16B25406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58D21-7948-406B-8C4E-A0F3207F5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81F4E-C1AF-40FB-8DA5-D6DCDC942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35D8B-75FF-4C2C-84FA-3226727B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F83F9-7C75-4D01-82B7-0BDBEBC3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AD76A-2FA9-427C-8D11-97850430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972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52BA-ACAE-4497-BDC0-4F9E1477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7E060-93E4-4FBC-A929-55EC8DB2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D0E28-E5C1-472D-9EEF-B0B0215C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513E2-7663-4A20-99BD-4D695537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81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3B69E-E59A-4663-9267-85DE4D5A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C16D8-6147-46F3-991A-EDE1ED65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DCB1-BBE0-43AC-8789-A05BCA3C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000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637B-85F5-4003-9BFA-E111FD7E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0FAD-EFCF-4738-94D9-337313AE3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D9526-A46C-4974-9C04-E2D0F4A25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7FD8C-E36F-4D54-81B2-DC01C4DE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06A48-9E7D-46BC-A36B-393154E0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9B8C-64B7-442E-B82D-6AC023C6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54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872-2EC8-4B2E-ABAB-56C718F3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440A1-9ED1-4CD3-9BB9-4D0E1F842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2A1AC-B0F1-4A46-B2F0-8FA488628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BE05-F986-4D9B-9A27-AABD9D88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6870B-3255-44CB-A53F-89BB195B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E3C08-ACCC-419E-8CFD-F95C4151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25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710F5-6838-4224-A258-D910A2DE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80403-34B8-4B74-8184-C9532D3D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62375-09E1-4A12-8119-D12B2CC2E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03DBA-5620-44D7-9CBA-23914E59DDED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F0449-8844-4CDF-B063-F60F991F4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C4E4D-2227-4321-8964-F1E751A24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203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60F240-87F7-43C4-B469-C601E710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9" y="716494"/>
            <a:ext cx="4380608" cy="30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AFE12D-5689-4C6C-80A1-8F96A8E5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03" y="1093598"/>
            <a:ext cx="4648044" cy="32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7113AC-2BF3-4087-949F-061B551D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3776662"/>
            <a:ext cx="4048085" cy="28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B2E99D0-4DAB-43AF-AA97-E87C4CEF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63" y="3531830"/>
            <a:ext cx="4125218" cy="28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881D6-58FD-410C-86D9-B1F93CEC96FE}"/>
              </a:ext>
            </a:extLst>
          </p:cNvPr>
          <p:cNvSpPr txBox="1"/>
          <p:nvPr/>
        </p:nvSpPr>
        <p:spPr>
          <a:xfrm>
            <a:off x="3086100" y="245359"/>
            <a:ext cx="627697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Figure 2 PCA</a:t>
            </a:r>
          </a:p>
          <a:p>
            <a:pPr lvl="0"/>
            <a:r>
              <a:rPr lang="en-US" dirty="0"/>
              <a:t>Add PCA of exp 3,4,5,6 (each one alone) and check if there is also a separation by PRO strains phylogeny (like in exp 1).</a:t>
            </a:r>
          </a:p>
        </p:txBody>
      </p:sp>
    </p:spTree>
    <p:extLst>
      <p:ext uri="{BB962C8B-B14F-4D97-AF65-F5344CB8AC3E}">
        <p14:creationId xmlns:p14="http://schemas.microsoft.com/office/powerpoint/2010/main" val="228684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6ACB8B-BFDC-470B-8963-50F58B17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314325"/>
            <a:ext cx="3475038" cy="590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0681F9-AD15-40CA-89B6-8836DE4B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228600"/>
            <a:ext cx="3475038" cy="60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D082E-6C56-4323-85CB-CD99C49561D9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</p:spTree>
    <p:extLst>
      <p:ext uri="{BB962C8B-B14F-4D97-AF65-F5344CB8AC3E}">
        <p14:creationId xmlns:p14="http://schemas.microsoft.com/office/powerpoint/2010/main" val="325814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C3D33B-AE5C-4EF7-98AA-91B9630B1F11}"/>
              </a:ext>
            </a:extLst>
          </p:cNvPr>
          <p:cNvSpPr txBox="1"/>
          <p:nvPr/>
        </p:nvSpPr>
        <p:spPr>
          <a:xfrm>
            <a:off x="2089058" y="819150"/>
            <a:ext cx="783599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Calculate the death rate of PRO with and without </a:t>
            </a:r>
            <a:r>
              <a:rPr lang="en-US" dirty="0" err="1"/>
              <a:t>Hets</a:t>
            </a:r>
            <a:r>
              <a:rPr lang="en-US" dirty="0"/>
              <a:t> (IN Co-culture and Axenic).</a:t>
            </a:r>
          </a:p>
          <a:p>
            <a:r>
              <a:rPr lang="en-US" dirty="0"/>
              <a:t>Co-culture reduce the mortality rate!</a:t>
            </a:r>
            <a:endParaRPr lang="LID4096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1EDC177E-7A56-412A-97F4-6B96637C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447925"/>
            <a:ext cx="67913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F3093FBB-FA59-4669-858A-9390D5E2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3" y="2486025"/>
            <a:ext cx="3362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4">
            <a:extLst>
              <a:ext uri="{FF2B5EF4-FFF2-40B4-BE49-F238E27FC236}">
                <a16:creationId xmlns:a16="http://schemas.microsoft.com/office/drawing/2014/main" id="{BA3FD7A5-F07C-4EC5-A195-BA276DF95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6038850"/>
            <a:ext cx="10982325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D-value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time needed to reduce the bacterial population by 90% or one log10 at a given temperature. </a:t>
            </a:r>
          </a:p>
        </p:txBody>
      </p:sp>
    </p:spTree>
    <p:extLst>
      <p:ext uri="{BB962C8B-B14F-4D97-AF65-F5344CB8AC3E}">
        <p14:creationId xmlns:p14="http://schemas.microsoft.com/office/powerpoint/2010/main" val="87801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E10E77F-C1C7-427B-8A79-B97FC154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5" y="1074654"/>
            <a:ext cx="7221785" cy="268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355D7C-E469-4688-9C29-6369CAD5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280299"/>
            <a:ext cx="5774389" cy="1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2C5EB6-BDDC-432E-8BA5-AAC12CBF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9715"/>
            <a:ext cx="12192000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9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D117538-CCB4-408A-B53C-37A2C9F8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5" y="488069"/>
            <a:ext cx="7419975" cy="29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4030CE7-9CDA-441C-B67E-9C40397B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1" y="3560924"/>
            <a:ext cx="7705725" cy="30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0524A-2A34-4116-9156-1FF84CE072BF}"/>
              </a:ext>
            </a:extLst>
          </p:cNvPr>
          <p:cNvSpPr txBox="1"/>
          <p:nvPr/>
        </p:nvSpPr>
        <p:spPr>
          <a:xfrm>
            <a:off x="1090616" y="1011944"/>
            <a:ext cx="143351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Exponential: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4BD612-9A4E-443D-9617-B109784C953E}"/>
                  </a:ext>
                </a:extLst>
              </p:cNvPr>
              <p:cNvSpPr txBox="1"/>
              <p:nvPr/>
            </p:nvSpPr>
            <p:spPr>
              <a:xfrm>
                <a:off x="367577" y="4349855"/>
                <a:ext cx="3077958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𝑚𝑎𝑥𝐹𝐿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4BD612-9A4E-443D-9617-B109784C9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77" y="4349855"/>
                <a:ext cx="3077958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8BF2B6-B1C9-4B9E-BF40-3E4229AAFBB0}"/>
                  </a:ext>
                </a:extLst>
              </p:cNvPr>
              <p:cNvSpPr txBox="1"/>
              <p:nvPr/>
            </p:nvSpPr>
            <p:spPr>
              <a:xfrm>
                <a:off x="597031" y="1527647"/>
                <a:ext cx="2619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𝑚𝑎𝑥𝐹𝐿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8BF2B6-B1C9-4B9E-BF40-3E4229AAF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31" y="1527647"/>
                <a:ext cx="26190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E7FAA6-4812-44DB-A488-49DDE6369E89}"/>
              </a:ext>
            </a:extLst>
          </p:cNvPr>
          <p:cNvSpPr txBox="1"/>
          <p:nvPr/>
        </p:nvSpPr>
        <p:spPr>
          <a:xfrm>
            <a:off x="1090616" y="3772597"/>
            <a:ext cx="143351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Harmonic: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6747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40797C6-5997-4FF7-A91E-71535D2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500063"/>
            <a:ext cx="8801100" cy="34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6DBA78-EA54-406D-BE51-1FEF876B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869593"/>
            <a:ext cx="8801100" cy="34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3722B9-DA6C-4428-810C-B1E780A6B588}"/>
              </a:ext>
            </a:extLst>
          </p:cNvPr>
          <p:cNvSpPr txBox="1"/>
          <p:nvPr/>
        </p:nvSpPr>
        <p:spPr>
          <a:xfrm>
            <a:off x="1076325" y="130731"/>
            <a:ext cx="3581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RMSE = root mean square error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7283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4ABDBCA-E24A-460D-895A-4D7825D9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4362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4D3CE-FDC5-432E-B8D8-74AE95215D1F}"/>
              </a:ext>
            </a:extLst>
          </p:cNvPr>
          <p:cNvSpPr txBox="1"/>
          <p:nvPr/>
        </p:nvSpPr>
        <p:spPr>
          <a:xfrm>
            <a:off x="1143000" y="1273731"/>
            <a:ext cx="35814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Samples where exponential fits better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60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8D2F7A-F59E-47DD-B075-BF50BF8BB359}"/>
              </a:ext>
            </a:extLst>
          </p:cNvPr>
          <p:cNvSpPr txBox="1"/>
          <p:nvPr/>
        </p:nvSpPr>
        <p:spPr>
          <a:xfrm>
            <a:off x="514350" y="378381"/>
            <a:ext cx="3581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Samples where harmonic fits better</a:t>
            </a:r>
            <a:endParaRPr lang="LID4096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B22A3C-E89A-46BC-BCAF-5C287063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335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FAEC93E-91D7-4692-8B21-F54E7393D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0"/>
            <a:ext cx="363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8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4968C8-411F-4891-BB05-0E3F176C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0"/>
            <a:ext cx="3963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8673FF2-CFE1-4F80-B95D-7A39CDAB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81" y="0"/>
            <a:ext cx="4362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6FF67-49B7-4941-B108-F67DAE847DC8}"/>
              </a:ext>
            </a:extLst>
          </p:cNvPr>
          <p:cNvSpPr txBox="1"/>
          <p:nvPr/>
        </p:nvSpPr>
        <p:spPr>
          <a:xfrm>
            <a:off x="514350" y="378381"/>
            <a:ext cx="20574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Samples where harmonic fits better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653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52AD076-6E14-4E31-A596-28A030F3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0"/>
            <a:ext cx="3965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6F0B9A-675F-4807-94FB-84705E30F4B9}"/>
              </a:ext>
            </a:extLst>
          </p:cNvPr>
          <p:cNvSpPr txBox="1"/>
          <p:nvPr/>
        </p:nvSpPr>
        <p:spPr>
          <a:xfrm>
            <a:off x="514350" y="378381"/>
            <a:ext cx="3581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Samples where harmonic fits better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9881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EDC7171-B688-4E49-9615-2046A602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7" y="13335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0EBC5BC-91BF-4313-A2FA-294379A6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6667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C2C33B-136E-4F1E-953B-16FC1AE5DE49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5722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76" y="93060"/>
            <a:ext cx="8944513" cy="183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6" y="1647495"/>
            <a:ext cx="8915540" cy="1860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26" y="3241648"/>
            <a:ext cx="8742868" cy="1824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93" y="4825308"/>
            <a:ext cx="8911273" cy="182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06ABA-0F87-4591-B856-284F5B9ED287}"/>
              </a:ext>
            </a:extLst>
          </p:cNvPr>
          <p:cNvSpPr/>
          <p:nvPr/>
        </p:nvSpPr>
        <p:spPr>
          <a:xfrm>
            <a:off x="2992755" y="6328315"/>
            <a:ext cx="7966820" cy="4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 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20375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5DC4F20-2C21-463E-AA77-6D8E2BE5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8" y="158503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C80A025-57D2-4884-9879-35863EC2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76200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F405A-22AE-4B86-9649-B3037C8C3269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373294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A16A1CF-2655-41DF-AE88-A87F8B1A8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66" y="187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DF317A-8BF4-4F90-ABD9-B1F64A7F7284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84901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E54E730-763E-4B62-8D0E-28E27559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66675"/>
            <a:ext cx="3824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5ECF2A5-3931-40C3-93B7-0429BA2F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66675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F33A74-A027-4C0B-B585-9913FFA5CFA8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168885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17C1CA1-413C-4A42-8202-564EE830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7145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36D5D75-EF10-4949-BE94-83326750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257175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1893D5-51E2-461E-8B26-3022A06C55A9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3673402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EAE95B4-88B3-4A99-8B95-AE0BC0A0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73" y="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C7400-80B4-4F86-B386-59EC2400FDC8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239441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CFAC7BE-0AF9-4831-A138-2907E4BB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76" y="180975"/>
            <a:ext cx="3821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1D97191-F221-4411-BC41-22CADA84A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18097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8BC504-D568-485B-8F14-48C2D147E28F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3420301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5D14C49-93ED-452E-B618-8CBB0FB8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23812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3BC3572-C6FB-4850-843C-764CC9E0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3ED345-DF29-46F1-A058-64353263DC5D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10849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4E4464CA-8A71-4CBC-9300-E1E191AA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9" y="0"/>
            <a:ext cx="6480730" cy="58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D1225C-AE01-4B9E-90EA-952BF7E4CC7E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289215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8BA6BEB-A6DA-4723-BA9B-5E208AEDA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54" y="71021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4663BBF-F3B8-47EE-8077-E62080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1D9AF-E8A5-491D-B9B1-CF6355A47C6C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263740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113835D-E720-40BA-A17D-09F5076E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2" y="165809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652CA6D-6F23-48A4-8767-362D71B1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165809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E65B83-9337-41D7-BA12-E9E2A8EEF0AD}"/>
              </a:ext>
            </a:extLst>
          </p:cNvPr>
          <p:cNvSpPr/>
          <p:nvPr/>
        </p:nvSpPr>
        <p:spPr>
          <a:xfrm>
            <a:off x="4868308" y="5912528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418144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DC965CB-C643-4BFE-B52B-71C78311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662111"/>
            <a:ext cx="45053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3DB95B8-3D04-491C-B2E5-02C5FAAE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1662112"/>
            <a:ext cx="46005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6ADE3-6208-4E49-9574-BAD05FF2A189}"/>
              </a:ext>
            </a:extLst>
          </p:cNvPr>
          <p:cNvSpPr/>
          <p:nvPr/>
        </p:nvSpPr>
        <p:spPr>
          <a:xfrm>
            <a:off x="2586315" y="5532299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51855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0E95127-8600-46AA-B349-8CDD68CE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5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28CF81-5F9D-4236-8340-E88687DF9ECA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2843371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EEF8183-FF5A-4612-B800-50F6A159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2" y="0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93D3000-1552-429C-B215-357B6D89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102186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A2CA2-5F25-487C-B619-A50BDD22581E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367896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F9815332-7D81-4133-9363-6390BC50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3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31C4773C-F8CA-4C32-93BB-E2FEE976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3335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10F84-2FBB-42E3-AB4B-CB8A35EEF268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213251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FFF1A1B-2560-4D77-8CDD-5104BA19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67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D047B0-ACBB-47AE-B34E-39DA8CED2D09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947611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A01F1FE-872F-4F03-A019-C76EE96A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95300"/>
            <a:ext cx="6845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03FCC61-4D6D-4F25-B36E-00FF87098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7" y="2762248"/>
            <a:ext cx="6845088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52D91FF0-1520-43AC-929A-F54E9A49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523875"/>
            <a:ext cx="6167034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8AD77A7D-A7FD-45EB-80A1-B813B830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590798"/>
            <a:ext cx="6845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5F61FC61-1836-4B98-A20E-88EFECC9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781548"/>
            <a:ext cx="610245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4625B-C77B-4B5F-899A-AC4E725A1410}"/>
              </a:ext>
            </a:extLst>
          </p:cNvPr>
          <p:cNvSpPr/>
          <p:nvPr/>
        </p:nvSpPr>
        <p:spPr>
          <a:xfrm>
            <a:off x="811213" y="4942872"/>
            <a:ext cx="1061976" cy="4925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PRO</a:t>
            </a:r>
          </a:p>
        </p:txBody>
      </p:sp>
    </p:spTree>
    <p:extLst>
      <p:ext uri="{BB962C8B-B14F-4D97-AF65-F5344CB8AC3E}">
        <p14:creationId xmlns:p14="http://schemas.microsoft.com/office/powerpoint/2010/main" val="1366982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108C6685-2717-41F9-B467-427E228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707295"/>
            <a:ext cx="6288747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F5876860-8AAD-4D7E-8A80-792A8717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56" y="587961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28B5CC0D-0460-4A5E-87B7-095AC055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4" y="2645580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99239878-80B0-4821-B6F7-CE3D0DAB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44" y="2680264"/>
            <a:ext cx="6293983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11230B55-B3AC-447B-9D12-930E72B1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4" y="4737883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6CD197-0D4D-40C8-81C7-46C04D58374F}"/>
              </a:ext>
            </a:extLst>
          </p:cNvPr>
          <p:cNvSpPr/>
          <p:nvPr/>
        </p:nvSpPr>
        <p:spPr>
          <a:xfrm>
            <a:off x="811213" y="4942872"/>
            <a:ext cx="1061976" cy="4925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61635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0" y="272293"/>
            <a:ext cx="10732837" cy="2197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8" y="2409898"/>
            <a:ext cx="10530840" cy="2177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8" y="4426352"/>
            <a:ext cx="10631838" cy="2218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4D3B88-1981-40F5-95AC-7CB755C62434}"/>
              </a:ext>
            </a:extLst>
          </p:cNvPr>
          <p:cNvSpPr/>
          <p:nvPr/>
        </p:nvSpPr>
        <p:spPr>
          <a:xfrm>
            <a:off x="3204445" y="161048"/>
            <a:ext cx="6800296" cy="383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ALT vs PRO cell numbers – experiment 1  - all dates</a:t>
            </a:r>
          </a:p>
        </p:txBody>
      </p:sp>
    </p:spTree>
    <p:extLst>
      <p:ext uri="{BB962C8B-B14F-4D97-AF65-F5344CB8AC3E}">
        <p14:creationId xmlns:p14="http://schemas.microsoft.com/office/powerpoint/2010/main" val="316484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19794A0-CA54-43BA-A252-BA5BE8A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126"/>
            <a:ext cx="12192000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8123D8-34E1-4399-909F-77A0CA6A91FC}"/>
              </a:ext>
            </a:extLst>
          </p:cNvPr>
          <p:cNvSpPr/>
          <p:nvPr/>
        </p:nvSpPr>
        <p:spPr>
          <a:xfrm>
            <a:off x="1981477" y="3839099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ALT vs PRO – cell numbers – by ALT</a:t>
            </a:r>
          </a:p>
        </p:txBody>
      </p:sp>
    </p:spTree>
    <p:extLst>
      <p:ext uri="{BB962C8B-B14F-4D97-AF65-F5344CB8AC3E}">
        <p14:creationId xmlns:p14="http://schemas.microsoft.com/office/powerpoint/2010/main" val="218982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30F0EC39-DCAD-47D8-AF55-B0D40DFB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985835"/>
            <a:ext cx="50101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1601F3-6240-4BE8-9792-37194AE23E0F}"/>
              </a:ext>
            </a:extLst>
          </p:cNvPr>
          <p:cNvSpPr/>
          <p:nvPr/>
        </p:nvSpPr>
        <p:spPr>
          <a:xfrm>
            <a:off x="3556246" y="516677"/>
            <a:ext cx="55433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Figure 3 (FCM)</a:t>
            </a:r>
          </a:p>
          <a:p>
            <a:pPr algn="ctr"/>
            <a:r>
              <a:rPr lang="en-US" dirty="0"/>
              <a:t>Correlation between FL and FCM at days 60, 100 and 120</a:t>
            </a:r>
          </a:p>
          <a:p>
            <a:pPr algn="ctr"/>
            <a:endParaRPr lang="LID4096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C0DE895-8CBC-43DF-846F-6B4F603F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2" y="4106248"/>
            <a:ext cx="10360949" cy="22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F66C830-E7E0-4E74-9BEA-06D19B23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55" y="1450127"/>
            <a:ext cx="6641929" cy="24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E3965E7E-A639-4B09-A114-43CCA443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7" y="583552"/>
            <a:ext cx="3362950" cy="25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3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6B96673-F236-4AAE-9736-D995DAED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6" y="130489"/>
            <a:ext cx="3184526" cy="66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05B450E-3089-4015-A05B-0D8B4560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0"/>
            <a:ext cx="3184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A16B2-73EB-46E2-A304-E1A41272903C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B334E-6DCC-4988-8B27-78F6C62F772B}"/>
              </a:ext>
            </a:extLst>
          </p:cNvPr>
          <p:cNvSpPr txBox="1"/>
          <p:nvPr/>
        </p:nvSpPr>
        <p:spPr>
          <a:xfrm>
            <a:off x="571500" y="3562350"/>
            <a:ext cx="2486025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Change this figure for exp 1 to PRO and ALT according color (2 panel for each day 60, 100, 120) – add statistic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9458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E93D78EB-962A-4467-911E-65D9E609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14300"/>
            <a:ext cx="7600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850A54A3-0102-406F-B9A6-6C3F8FCC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3629025"/>
            <a:ext cx="77628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92A0E-F456-4AF4-8371-DAA13F7738FF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8FFEE-23B7-4319-A802-370CBF3EC28E}"/>
              </a:ext>
            </a:extLst>
          </p:cNvPr>
          <p:cNvSpPr/>
          <p:nvPr/>
        </p:nvSpPr>
        <p:spPr>
          <a:xfrm>
            <a:off x="585926" y="3852908"/>
            <a:ext cx="1547674" cy="2006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FCM figure with all ALT or PRO in days 60, 100 and 120. </a:t>
            </a:r>
          </a:p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05350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279</Words>
  <Application>Microsoft Office PowerPoint</Application>
  <PresentationFormat>Widescreen</PresentationFormat>
  <Paragraphs>49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wosnat</dc:creator>
  <cp:lastModifiedBy>wosnat</cp:lastModifiedBy>
  <cp:revision>23</cp:revision>
  <dcterms:created xsi:type="dcterms:W3CDTF">2020-02-08T18:00:45Z</dcterms:created>
  <dcterms:modified xsi:type="dcterms:W3CDTF">2020-02-24T21:15:27Z</dcterms:modified>
</cp:coreProperties>
</file>